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C12978-F28C-41FF-8FE6-F133CD0B12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Kwaliteiten - roddelmethode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65C1A16-6DA4-4EA8-9C3C-13A38FBBC3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Online – les 3 </a:t>
            </a:r>
          </a:p>
        </p:txBody>
      </p:sp>
    </p:spTree>
    <p:extLst>
      <p:ext uri="{BB962C8B-B14F-4D97-AF65-F5344CB8AC3E}">
        <p14:creationId xmlns:p14="http://schemas.microsoft.com/office/powerpoint/2010/main" val="164670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A94F83-AAE8-4BE1-805D-98C69F7A7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Programma </a:t>
            </a:r>
            <a:endParaRPr lang="nl-NL" dirty="0"/>
          </a:p>
        </p:txBody>
      </p:sp>
      <p:pic>
        <p:nvPicPr>
          <p:cNvPr id="4" name="Afbeelding 3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5CE012C6-27E3-4E62-A5E0-1B1FCC389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7" y="2842317"/>
            <a:ext cx="3615605" cy="2536319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311EBF-4D57-4489-8A9D-85C7089F1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3613" y="2286000"/>
            <a:ext cx="5680587" cy="4023360"/>
          </a:xfrm>
        </p:spPr>
        <p:txBody>
          <a:bodyPr>
            <a:normAutofit/>
          </a:bodyPr>
          <a:lstStyle/>
          <a:p>
            <a:r>
              <a:rPr lang="nl-NL"/>
              <a:t>- Doel van de les </a:t>
            </a:r>
          </a:p>
          <a:p>
            <a:r>
              <a:rPr lang="nl-NL"/>
              <a:t>- Wat is de roddelmethode</a:t>
            </a:r>
          </a:p>
          <a:p>
            <a:r>
              <a:rPr lang="nl-NL"/>
              <a:t>- Uiteen in groepjes en oefenen met de roddelmethode </a:t>
            </a:r>
          </a:p>
          <a:p>
            <a:r>
              <a:rPr lang="nl-NL"/>
              <a:t>- Logboek bijhouden via It’s Learning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1160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FFEF50-F62B-4A59-B82B-698063A05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F059FB-63AB-49FD-840C-CA3C4D6B9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Doel van de les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2DDE2F-7DF3-4271-BED6-7504CAD2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4FB68B-49E9-44FB-B65A-950704D65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Aan het einde van de les heb je door middel van de roddelmethode inzicht gekregen in jouw kwaliteiten. </a:t>
            </a:r>
          </a:p>
          <a:p>
            <a:r>
              <a:rPr lang="nl-NL" dirty="0">
                <a:solidFill>
                  <a:srgbClr val="FFFFFF"/>
                </a:solidFill>
              </a:rPr>
              <a:t>Je krijgt door deze les inzicht over jouw gedrag. </a:t>
            </a:r>
          </a:p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F8AC30F7-42DA-4C10-9EFA-D40F4C4AE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08189"/>
            <a:ext cx="5455921" cy="384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6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6EB5D1-0B9C-4CA1-9158-078690B38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de roddelmethode?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F9D522-3FCB-411A-ABD2-894AA532D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roddelmethode is een methode die toegepast wordt bij intervisie om je bewust te maken van de regels en de overtuigingen die je in je gedrag en in je waarnemingen hanteert. </a:t>
            </a:r>
          </a:p>
          <a:p>
            <a:endParaRPr lang="nl-NL" dirty="0"/>
          </a:p>
          <a:p>
            <a:r>
              <a:rPr lang="nl-NL" dirty="0"/>
              <a:t>Roddelen doe we allemaal weleens, maar eigenlijk vinden we dit niet gepast. Bij deze methode is roddelen juist wel gepast!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De roddelmethode kan bijdragen aan het verruimen van iemands kader. In deze les gaan we in om elkaars kwaliteiten. We gaan dus roddelen over wat iemand </a:t>
            </a:r>
            <a:r>
              <a:rPr lang="nl-NL" b="1" u="sng" dirty="0">
                <a:solidFill>
                  <a:schemeClr val="accent2">
                    <a:lumMod val="75000"/>
                  </a:schemeClr>
                </a:solidFill>
              </a:rPr>
              <a:t>goed </a:t>
            </a:r>
            <a:r>
              <a:rPr lang="nl-NL" dirty="0"/>
              <a:t>kan! </a:t>
            </a:r>
          </a:p>
        </p:txBody>
      </p:sp>
    </p:spTree>
    <p:extLst>
      <p:ext uri="{BB962C8B-B14F-4D97-AF65-F5344CB8AC3E}">
        <p14:creationId xmlns:p14="http://schemas.microsoft.com/office/powerpoint/2010/main" val="4243458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208578-59EE-4F1A-AAA3-6040B888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ziet de roddelmethode eruit?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477EBA-BCD3-410B-9736-9BA6956B27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Fase 1: </a:t>
            </a:r>
          </a:p>
          <a:p>
            <a:r>
              <a:rPr lang="nl-NL" dirty="0"/>
              <a:t>Er is een inbrenger die een beknopte toelichting geeft over een ervaring. Dit kan de maken hebben met stage of school. </a:t>
            </a:r>
          </a:p>
          <a:p>
            <a:endParaRPr lang="nl-NL" dirty="0"/>
          </a:p>
          <a:p>
            <a:r>
              <a:rPr lang="nl-NL" dirty="0"/>
              <a:t>Fase 2: </a:t>
            </a:r>
          </a:p>
          <a:p>
            <a:r>
              <a:rPr lang="nl-NL" dirty="0"/>
              <a:t>Verkenning: de deelnemers verkennen de vraag of de ervaring door het stellen van zoveel mogelijk open vragen.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C90A5C5-8F49-453A-89F5-F007C57096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dirty="0"/>
              <a:t>Fase 3: </a:t>
            </a:r>
          </a:p>
          <a:p>
            <a:r>
              <a:rPr lang="nl-NL" dirty="0"/>
              <a:t>Roddelen: de inbrenger bemoeit zich op geen enkele manier met het komende gesprek. De inbrenger luistert aandachtig en maakt notities van zaken die hem raken of opvallen. </a:t>
            </a:r>
          </a:p>
          <a:p>
            <a:r>
              <a:rPr lang="nl-NL" dirty="0"/>
              <a:t>De deelnemers roddelen alleen maar </a:t>
            </a:r>
            <a:r>
              <a:rPr lang="nl-NL" u="sng" dirty="0">
                <a:solidFill>
                  <a:schemeClr val="accent2">
                    <a:lumMod val="75000"/>
                  </a:schemeClr>
                </a:solidFill>
              </a:rPr>
              <a:t>positief</a:t>
            </a:r>
            <a:r>
              <a:rPr lang="nl-NL" dirty="0"/>
              <a:t> over de inbrenger. </a:t>
            </a:r>
          </a:p>
          <a:p>
            <a:r>
              <a:rPr lang="nl-NL" dirty="0"/>
              <a:t>Uiteindelijk komen de deelnemers met een aantal (</a:t>
            </a:r>
            <a:r>
              <a:rPr lang="nl-NL" u="sng" dirty="0">
                <a:solidFill>
                  <a:schemeClr val="accent2">
                    <a:lumMod val="75000"/>
                  </a:schemeClr>
                </a:solidFill>
              </a:rPr>
              <a:t>positieve</a:t>
            </a:r>
            <a:r>
              <a:rPr lang="nl-NL" dirty="0"/>
              <a:t>) uitspraken over de deelnemer. </a:t>
            </a:r>
          </a:p>
        </p:txBody>
      </p:sp>
    </p:spTree>
    <p:extLst>
      <p:ext uri="{BB962C8B-B14F-4D97-AF65-F5344CB8AC3E}">
        <p14:creationId xmlns:p14="http://schemas.microsoft.com/office/powerpoint/2010/main" val="398992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C081B-474F-4DF5-A3B8-02762B50D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 fases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43A2CD-C707-47AC-979D-874739EE64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Fase 4: </a:t>
            </a:r>
          </a:p>
          <a:p>
            <a:r>
              <a:rPr lang="nl-NL" dirty="0"/>
              <a:t>De inbrenger mag zich weer bemoeien met het gesprek en vertelt zijn ervaringen als waarnemer in de roddelfase. </a:t>
            </a:r>
          </a:p>
          <a:p>
            <a:r>
              <a:rPr lang="nl-NL" dirty="0"/>
              <a:t>Hij vertelt wat hem is opgevallen en wat hem heeft geraakt. </a:t>
            </a:r>
          </a:p>
          <a:p>
            <a:r>
              <a:rPr lang="nl-NL" dirty="0"/>
              <a:t>De inbrenger mag aanvullende ervaringen naar voren brengen, bijvoorbeeld ervaringen uit vergelijkbare situaties.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FD3A3AD-3F94-4CFA-A02A-08B694407E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Fase 5:</a:t>
            </a:r>
          </a:p>
          <a:p>
            <a:r>
              <a:rPr lang="nl-NL" dirty="0"/>
              <a:t>Evaluatie: de inbrenger en de deelnemers kijken terug op het proces. Wat heeft het de inbrenger opgeleverd? Hoe zijn de deelnemers met hun rol omgegaan? </a:t>
            </a:r>
          </a:p>
        </p:txBody>
      </p:sp>
    </p:spTree>
    <p:extLst>
      <p:ext uri="{BB962C8B-B14F-4D97-AF65-F5344CB8AC3E}">
        <p14:creationId xmlns:p14="http://schemas.microsoft.com/office/powerpoint/2010/main" val="1771675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CB4095D-3347-4941-A58D-2305F510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 in groepjes 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D2D1985-E1AB-48BF-9091-CD203E145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- Er worden groepjes gemaakt en deze gaan uiteen in break-out rooms in Teams. </a:t>
            </a:r>
          </a:p>
          <a:p>
            <a:r>
              <a:rPr lang="nl-NL" dirty="0"/>
              <a:t>- Jullie gaan aan de slag met de methode, iedereen komt aan de beurt als inbrenger. </a:t>
            </a:r>
          </a:p>
          <a:p>
            <a:r>
              <a:rPr lang="nl-NL" dirty="0"/>
              <a:t>- De docent komt bij de groepjes langs om te ondersteunen. </a:t>
            </a:r>
          </a:p>
          <a:p>
            <a:r>
              <a:rPr lang="nl-NL" dirty="0"/>
              <a:t>- De inbrenger noteert voor zich zelf de opbrengsten en de benoemde kwaliteiten.</a:t>
            </a:r>
          </a:p>
        </p:txBody>
      </p:sp>
    </p:spTree>
    <p:extLst>
      <p:ext uri="{BB962C8B-B14F-4D97-AF65-F5344CB8AC3E}">
        <p14:creationId xmlns:p14="http://schemas.microsoft.com/office/powerpoint/2010/main" val="4269579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5714FD-FEC0-4D33-8C27-E75F15B61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Last but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least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6EE6B8-C500-4EC0-B9FE-E873FCDBF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opbrengsten uit de roddelmethode worden genoteerd in het logboek (It’s Learning). </a:t>
            </a:r>
          </a:p>
          <a:p>
            <a:endParaRPr lang="nl-NL" dirty="0"/>
          </a:p>
          <a:p>
            <a:r>
              <a:rPr lang="nl-NL" dirty="0"/>
              <a:t>Volgende week: examenweek, geen lessen! </a:t>
            </a:r>
          </a:p>
        </p:txBody>
      </p:sp>
    </p:spTree>
    <p:extLst>
      <p:ext uri="{BB962C8B-B14F-4D97-AF65-F5344CB8AC3E}">
        <p14:creationId xmlns:p14="http://schemas.microsoft.com/office/powerpoint/2010/main" val="1848673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C0A2135D24748A826BF86DDB6171D" ma:contentTypeVersion="9" ma:contentTypeDescription="Een nieuw document maken." ma:contentTypeScope="" ma:versionID="2398ac0988d1926cf0501d2d83ebcf13">
  <xsd:schema xmlns:xsd="http://www.w3.org/2001/XMLSchema" xmlns:xs="http://www.w3.org/2001/XMLSchema" xmlns:p="http://schemas.microsoft.com/office/2006/metadata/properties" xmlns:ns2="a56c3d00-5de7-48d5-ab4c-fdc358b883d4" xmlns:ns3="6c60a613-874c-4135-9c0c-908833996ac5" targetNamespace="http://schemas.microsoft.com/office/2006/metadata/properties" ma:root="true" ma:fieldsID="19a4a3d8acbbc66bb41c01e43c24a05b" ns2:_="" ns3:_="">
    <xsd:import namespace="a56c3d00-5de7-48d5-ab4c-fdc358b883d4"/>
    <xsd:import namespace="6c60a613-874c-4135-9c0c-908833996a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3d00-5de7-48d5-ab4c-fdc358b88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0a613-874c-4135-9c0c-908833996ac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0D5CC4-7329-4623-A3AF-B42F3A0349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6c3d00-5de7-48d5-ab4c-fdc358b883d4"/>
    <ds:schemaRef ds:uri="6c60a613-874c-4135-9c0c-908833996a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29C9BC-21C3-48DB-9DF0-648CB1F56F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F65B50-F34D-43E1-BAF3-64B2C057C39C}">
  <ds:schemaRefs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6c60a613-874c-4135-9c0c-908833996ac5"/>
    <ds:schemaRef ds:uri="a56c3d00-5de7-48d5-ab4c-fdc358b883d4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442</Words>
  <Application>Microsoft Office PowerPoint</Application>
  <PresentationFormat>Breedbeeld</PresentationFormat>
  <Paragraphs>42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Integraal</vt:lpstr>
      <vt:lpstr>Kwaliteiten - roddelmethode</vt:lpstr>
      <vt:lpstr>Programma </vt:lpstr>
      <vt:lpstr>Doel van de les </vt:lpstr>
      <vt:lpstr>Wat is de roddelmethode? </vt:lpstr>
      <vt:lpstr>Hoe ziet de roddelmethode eruit? </vt:lpstr>
      <vt:lpstr>Vervolg fases</vt:lpstr>
      <vt:lpstr>Aan de slag in groepjes </vt:lpstr>
      <vt:lpstr>Last but not least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Kwaliteiten - roddelmethode</dc:title>
  <dc:creator>Sanne Kompaan</dc:creator>
  <cp:lastModifiedBy>Sanne Kompaan</cp:lastModifiedBy>
  <cp:revision>4</cp:revision>
  <dcterms:created xsi:type="dcterms:W3CDTF">2021-05-19T18:55:59Z</dcterms:created>
  <dcterms:modified xsi:type="dcterms:W3CDTF">2021-05-19T19:21:31Z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0x01010063AC0A2135D24748A826BF86DDB6171D</vt:lpwstr>
  </property>
</Properties>
</file>